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70" r:id="rId13"/>
    <p:sldId id="259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84444"/>
  </p:normalViewPr>
  <p:slideViewPr>
    <p:cSldViewPr snapToGrid="0" snapToObjects="1">
      <p:cViewPr>
        <p:scale>
          <a:sx n="45" d="100"/>
          <a:sy n="45" d="100"/>
        </p:scale>
        <p:origin x="173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80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1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77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5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76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9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7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0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2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8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CC7B-DCCA-CE47-B0DA-D573764B9795}" type="datetimeFigureOut">
              <a:rPr lang="en-US" smtClean="0"/>
              <a:t>11/20/17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6FA90-7C17-7249-828D-8F4E04DFD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3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Silicon Valley as Global Leader in Technology Innovation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Barry D. Wood</a:t>
            </a:r>
          </a:p>
          <a:p>
            <a:r>
              <a:rPr lang="en-US" dirty="0" smtClean="0"/>
              <a:t>American Center, Prague</a:t>
            </a:r>
          </a:p>
          <a:p>
            <a:r>
              <a:rPr lang="en-US" dirty="0" smtClean="0"/>
              <a:t>November 1,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48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365618"/>
            <a:ext cx="12192000" cy="11870509"/>
          </a:xfrm>
        </p:spPr>
      </p:pic>
    </p:spTree>
    <p:extLst>
      <p:ext uri="{BB962C8B-B14F-4D97-AF65-F5344CB8AC3E}">
        <p14:creationId xmlns:p14="http://schemas.microsoft.com/office/powerpoint/2010/main" val="1748389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Stanford University, Palo Alto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7" y="1285502"/>
            <a:ext cx="9921360" cy="5572497"/>
          </a:xfrm>
        </p:spPr>
      </p:pic>
    </p:spTree>
    <p:extLst>
      <p:ext uri="{BB962C8B-B14F-4D97-AF65-F5344CB8AC3E}">
        <p14:creationId xmlns:p14="http://schemas.microsoft.com/office/powerpoint/2010/main" val="1743383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018" y="0"/>
            <a:ext cx="9019309" cy="1825625"/>
          </a:xfrm>
        </p:spPr>
        <p:txBody>
          <a:bodyPr/>
          <a:lstStyle/>
          <a:p>
            <a:r>
              <a:rPr lang="en-US" dirty="0" smtClean="0"/>
              <a:t>	Key Events: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Stanford Engineering School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Defense and Space Industry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Hewlett-Packard, 1939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Transistor, Silicon Chip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Intel, 1968, Silicon Valley term first used 1971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Internet, Venture Capital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Apple Computer, 1976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364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Silicon Valley: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250,000 Tech professionals, HQs for 39 tech companies</a:t>
            </a:r>
          </a:p>
          <a:p>
            <a:endParaRPr lang="en-US" dirty="0"/>
          </a:p>
          <a:p>
            <a:r>
              <a:rPr lang="en-US" dirty="0" smtClean="0"/>
              <a:t>Google—79% of search globally, 57,000 employees</a:t>
            </a:r>
          </a:p>
          <a:p>
            <a:r>
              <a:rPr lang="en-US" dirty="0" smtClean="0"/>
              <a:t>Facebook- 2 billion global users, </a:t>
            </a:r>
            <a:r>
              <a:rPr lang="en-US" smtClean="0"/>
              <a:t>18,000 employees</a:t>
            </a:r>
            <a:endParaRPr lang="en-US" dirty="0" smtClean="0"/>
          </a:p>
          <a:p>
            <a:r>
              <a:rPr lang="en-US" dirty="0" smtClean="0"/>
              <a:t>Apple—largest tech company, iPhone as disruptor</a:t>
            </a:r>
          </a:p>
          <a:p>
            <a:r>
              <a:rPr lang="en-US" dirty="0" smtClean="0"/>
              <a:t>Tesla—Elon Musk the new Steve Jobs?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5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Apple Park, 2017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0" y="1343025"/>
            <a:ext cx="9804400" cy="5514975"/>
          </a:xfrm>
        </p:spPr>
      </p:pic>
    </p:spTree>
    <p:extLst>
      <p:ext uri="{BB962C8B-B14F-4D97-AF65-F5344CB8AC3E}">
        <p14:creationId xmlns:p14="http://schemas.microsoft.com/office/powerpoint/2010/main" val="32283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44" y="-34131"/>
            <a:ext cx="9189506" cy="6892131"/>
          </a:xfrm>
        </p:spPr>
      </p:pic>
    </p:spTree>
    <p:extLst>
      <p:ext uri="{BB962C8B-B14F-4D97-AF65-F5344CB8AC3E}">
        <p14:creationId xmlns:p14="http://schemas.microsoft.com/office/powerpoint/2010/main" val="2073778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67" y="0"/>
            <a:ext cx="10662707" cy="6858000"/>
          </a:xfrm>
        </p:spPr>
      </p:pic>
    </p:spTree>
    <p:extLst>
      <p:ext uri="{BB962C8B-B14F-4D97-AF65-F5344CB8AC3E}">
        <p14:creationId xmlns:p14="http://schemas.microsoft.com/office/powerpoint/2010/main" val="1978985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333" y="0"/>
            <a:ext cx="9263592" cy="6947694"/>
          </a:xfrm>
        </p:spPr>
      </p:pic>
    </p:spTree>
    <p:extLst>
      <p:ext uri="{BB962C8B-B14F-4D97-AF65-F5344CB8AC3E}">
        <p14:creationId xmlns:p14="http://schemas.microsoft.com/office/powerpoint/2010/main" val="629815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52" y="1"/>
            <a:ext cx="9143998" cy="6857999"/>
          </a:xfrm>
        </p:spPr>
      </p:pic>
    </p:spTree>
    <p:extLst>
      <p:ext uri="{BB962C8B-B14F-4D97-AF65-F5344CB8AC3E}">
        <p14:creationId xmlns:p14="http://schemas.microsoft.com/office/powerpoint/2010/main" val="893487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41" y="0"/>
            <a:ext cx="9211734" cy="6908800"/>
          </a:xfrm>
        </p:spPr>
      </p:pic>
    </p:spTree>
    <p:extLst>
      <p:ext uri="{BB962C8B-B14F-4D97-AF65-F5344CB8AC3E}">
        <p14:creationId xmlns:p14="http://schemas.microsoft.com/office/powerpoint/2010/main" val="1716573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0"/>
            <a:ext cx="10086975" cy="6815931"/>
          </a:xfrm>
        </p:spPr>
      </p:pic>
    </p:spTree>
    <p:extLst>
      <p:ext uri="{BB962C8B-B14F-4D97-AF65-F5344CB8AC3E}">
        <p14:creationId xmlns:p14="http://schemas.microsoft.com/office/powerpoint/2010/main" val="2092878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Hewlett-Packard, H-P, founded in 1939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019" y="1441305"/>
            <a:ext cx="6795654" cy="5096741"/>
          </a:xfrm>
        </p:spPr>
      </p:pic>
    </p:spTree>
    <p:extLst>
      <p:ext uri="{BB962C8B-B14F-4D97-AF65-F5344CB8AC3E}">
        <p14:creationId xmlns:p14="http://schemas.microsoft.com/office/powerpoint/2010/main" val="949406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"/>
            <a:ext cx="10487892" cy="1711470"/>
          </a:xfrm>
        </p:spPr>
        <p:txBody>
          <a:bodyPr/>
          <a:lstStyle/>
          <a:p>
            <a:pPr algn="ctr"/>
            <a:r>
              <a:rPr lang="en-US" dirty="0" smtClean="0"/>
              <a:t>Intel, Santa Clara, 1968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480554"/>
            <a:ext cx="5541819" cy="36711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72" y="1480554"/>
            <a:ext cx="5533871" cy="367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37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117</Words>
  <Application>Microsoft Macintosh PowerPoint</Application>
  <PresentationFormat>Widescreen</PresentationFormat>
  <Paragraphs>30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Silicon Valley as Global Leader in Technology Innovation</vt:lpstr>
      <vt:lpstr>PowerPoint Presentation</vt:lpstr>
      <vt:lpstr>Stanford University, Palo Alto</vt:lpstr>
      <vt:lpstr> Key Events:</vt:lpstr>
      <vt:lpstr>Today’s Silicon Valley: </vt:lpstr>
      <vt:lpstr>Apple Park,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Hewlett-Packard, H-P, founded in 1939</vt:lpstr>
      <vt:lpstr>Intel, Santa Clara, 1968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Silicon Valley as Global Leader in Technology Innovation</dc:title>
  <dc:creator>barry wood</dc:creator>
  <cp:lastModifiedBy>barry wood</cp:lastModifiedBy>
  <cp:revision>12</cp:revision>
  <dcterms:created xsi:type="dcterms:W3CDTF">2017-10-28T21:30:41Z</dcterms:created>
  <dcterms:modified xsi:type="dcterms:W3CDTF">2017-11-20T21:18:27Z</dcterms:modified>
</cp:coreProperties>
</file>