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5"/>
    <p:restoredTop sz="94351"/>
  </p:normalViewPr>
  <p:slideViewPr>
    <p:cSldViewPr snapToGrid="0" snapToObjects="1">
      <p:cViewPr>
        <p:scale>
          <a:sx n="109" d="100"/>
          <a:sy n="109" d="100"/>
        </p:scale>
        <p:origin x="-3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A8180-5B46-6045-B54F-138E2516A9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959C4C-7B76-0D44-B2AF-40C446AAE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7F217-0442-EB47-8797-B5DCC795A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F6C43-38DF-3B4E-86AE-BBB74D90A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FE4F9-B4D9-1A4F-98DA-12E6EB94D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07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A6329-1204-264B-BAC7-A6E97AE6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1BE37-DD7C-0542-9D1A-522498C25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7FF96-B4D1-B84F-8211-7997180F4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1D86B-2B57-8F42-BE70-277C0DD73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D0D96-CABA-484D-927A-3EAF4E951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6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2DAE-0075-0C41-B9A5-95D9A2F7A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0FF6E8-F25F-3344-95FA-841093010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6C00-6246-694A-99C8-C557CFE5A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CE0E0-0A14-3B44-8B28-B956EF23F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06978-321A-974A-BECF-DA205ECF3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13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C3CFB-2846-5840-AEB3-79E217A83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92D32-B1F5-7749-BFE3-29DFFD5CCD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01E963-2FD6-AF49-BAED-7762A91FC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605C3A-62E7-4742-9EE9-704E880DB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E09B-32B3-B34C-8B01-BB26FAFD5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467C1-37EC-BF43-B292-EB68E331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8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42636-5F96-0546-B652-EF7CADE77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6B70A-46D9-8E42-831D-EEC06DFB9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BBE8A2-D6A6-D144-8219-95CAEAF88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6D9566-3C20-BD4C-A25B-3D5AF18B9E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056E95-5935-8041-91CF-996173B8C7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F9CEA5-7E68-8B4A-A292-254C5D043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937494-CC61-8C41-8DD4-F62DC591C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C50954-28A4-914A-9F8B-BDD8982BA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06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48F04-5901-7343-949C-27BBBF35F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621202-EDDE-6844-AFEB-E25C23DA5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7C5BC7-8B31-9E47-86BC-A9EF9EAE7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3190F3-63B5-F94A-90D6-5558B556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55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E12269-28A5-5340-961E-2AD8764D8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7507A0-4CD2-8D49-8B06-80B0E1182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4FF99-7C69-AC45-A688-6380387DB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867F4-93CC-5A4D-BE7E-6A48D53D6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905A3-F0D4-624B-B88F-C37CD1AB4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51285-0989-C74D-9A08-5B74E9D7E7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B5500D-C339-6248-861B-80013E391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7112F7-60D1-654F-8BBE-A4DE415A1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84F97-6FFC-D54A-AD26-307B315E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8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60A98-8831-B64A-9746-13FD00A14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A08E97-06DA-F849-9451-1057F217B8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A9A73-1810-6043-92A6-D51A85729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B42E0-1DB1-5243-AC0A-D9959DCC2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2C7D6-E1F9-064B-9A5E-A879C3086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48772-AF9C-C349-857A-35AB6DF3C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2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26FA9-3407-3D45-B21D-2B3F4A076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8B61A4-273C-3F4F-BEAE-72776105CE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095BF-9F8C-B645-8484-4B0B56474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0D249-2320-764A-B28B-448AEB416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32981-353F-0E4C-99FD-ECB4633A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411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D2102D-BBE3-F743-9F25-92859863AB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1E8A35-BA52-0140-9B65-86A9D3D3D9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979B1-175C-2A47-9147-1BFE82BC2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22B95-C05D-BA45-9728-D6364D111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E6E14-3068-5B43-B69C-040DE7F1A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6FC5E-C1B0-8340-82B6-CEAE1C246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B7868-3B39-B944-950D-C7EC2E55D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6D668-F2AF-E64F-AE91-421A1101A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7D58B-1943-0C41-B328-5EE32530228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1B66F-48B1-2E45-A194-7C8E82953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EEEDA-8B6E-C846-875A-A963EEAEB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AC1F8-3B27-BF47-ADDC-0D1BF7F72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8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FF50D-89A1-934F-9AFE-CF8BEBCF37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What’s the End Game in Hong Kong?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E56A32-E458-7649-8BDF-8F807F875F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Barry D. Wood</a:t>
            </a:r>
          </a:p>
          <a:p>
            <a:r>
              <a:rPr lang="en-US" dirty="0"/>
              <a:t>For Professor Bob Guttman</a:t>
            </a:r>
          </a:p>
          <a:p>
            <a:r>
              <a:rPr lang="en-US" dirty="0"/>
              <a:t>Johns Hopkins University</a:t>
            </a:r>
          </a:p>
          <a:p>
            <a:r>
              <a:rPr lang="en-US" dirty="0"/>
              <a:t>October 28, 2019</a:t>
            </a:r>
          </a:p>
        </p:txBody>
      </p:sp>
    </p:spTree>
    <p:extLst>
      <p:ext uri="{BB962C8B-B14F-4D97-AF65-F5344CB8AC3E}">
        <p14:creationId xmlns:p14="http://schemas.microsoft.com/office/powerpoint/2010/main" val="1458274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79B8D1-1B06-1547-B4CF-C3305FD41A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8499" y="1"/>
            <a:ext cx="7380827" cy="6739016"/>
          </a:xfrm>
        </p:spPr>
      </p:pic>
    </p:spTree>
    <p:extLst>
      <p:ext uri="{BB962C8B-B14F-4D97-AF65-F5344CB8AC3E}">
        <p14:creationId xmlns:p14="http://schemas.microsoft.com/office/powerpoint/2010/main" val="1508463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49428D-C876-4E4D-B17B-32B150D7FD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7787" y="457200"/>
            <a:ext cx="10241280" cy="6400800"/>
          </a:xfrm>
        </p:spPr>
      </p:pic>
    </p:spTree>
    <p:extLst>
      <p:ext uri="{BB962C8B-B14F-4D97-AF65-F5344CB8AC3E}">
        <p14:creationId xmlns:p14="http://schemas.microsoft.com/office/powerpoint/2010/main" val="1424722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8995-F675-EF43-A9C6-651010B7D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1FA259-FB6C-224A-9915-A4067BDD69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437" y="365125"/>
            <a:ext cx="10367493" cy="6400800"/>
          </a:xfrm>
        </p:spPr>
      </p:pic>
    </p:spTree>
    <p:extLst>
      <p:ext uri="{BB962C8B-B14F-4D97-AF65-F5344CB8AC3E}">
        <p14:creationId xmlns:p14="http://schemas.microsoft.com/office/powerpoint/2010/main" val="707251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7A4F2-0D32-4E46-8B49-0B5614528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Hong Kong Strengths Making it #1 on Economic Freedom Index: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D28E2-F897-E342-9D3D-0196E4426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Asia’s Financial Hub</a:t>
            </a:r>
          </a:p>
          <a:p>
            <a:r>
              <a:rPr lang="en-US" dirty="0"/>
              <a:t>Rule of Law, independent judiciary</a:t>
            </a:r>
          </a:p>
          <a:p>
            <a:r>
              <a:rPr lang="en-US" dirty="0"/>
              <a:t>Convertible Currency</a:t>
            </a:r>
          </a:p>
          <a:p>
            <a:r>
              <a:rPr lang="en-US" dirty="0"/>
              <a:t>Services-- lawyers, accountants</a:t>
            </a:r>
          </a:p>
          <a:p>
            <a:r>
              <a:rPr lang="en-US" dirty="0"/>
              <a:t>Low taxes</a:t>
            </a:r>
          </a:p>
          <a:p>
            <a:r>
              <a:rPr lang="en-US" dirty="0"/>
              <a:t>Free speech, independent media</a:t>
            </a:r>
          </a:p>
        </p:txBody>
      </p:sp>
    </p:spTree>
    <p:extLst>
      <p:ext uri="{BB962C8B-B14F-4D97-AF65-F5344CB8AC3E}">
        <p14:creationId xmlns:p14="http://schemas.microsoft.com/office/powerpoint/2010/main" val="319755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AC0C6-4A68-3A4F-98FE-E83409362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Hong Kong’s Weaknesses: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19443-03F8-284A-95AA-F483904EF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World’s most expensive city</a:t>
            </a:r>
          </a:p>
          <a:p>
            <a:r>
              <a:rPr lang="en-US" dirty="0"/>
              <a:t>Shortage of housing, median flat price equal to 21 times income</a:t>
            </a:r>
          </a:p>
          <a:p>
            <a:r>
              <a:rPr lang="en-US" dirty="0"/>
              <a:t>Being subsumed into Greater Bay Area</a:t>
            </a:r>
          </a:p>
          <a:p>
            <a:r>
              <a:rPr lang="en-US" dirty="0"/>
              <a:t>Shortage of start-ups and entrepreneurship</a:t>
            </a:r>
          </a:p>
        </p:txBody>
      </p:sp>
    </p:spTree>
    <p:extLst>
      <p:ext uri="{BB962C8B-B14F-4D97-AF65-F5344CB8AC3E}">
        <p14:creationId xmlns:p14="http://schemas.microsoft.com/office/powerpoint/2010/main" val="80461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9B4CF-50AA-9649-AB52-CEEB112FE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Five Demands of Protesters: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DC188-CFD5-7A47-AD72-D9FC9D37A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Withdrawal of extradition measure</a:t>
            </a:r>
          </a:p>
          <a:p>
            <a:r>
              <a:rPr lang="en-US" dirty="0"/>
              <a:t>Commission of Enquiry into Police Conduct</a:t>
            </a:r>
          </a:p>
          <a:p>
            <a:r>
              <a:rPr lang="en-US" dirty="0"/>
              <a:t>Amnesty for those arrested</a:t>
            </a:r>
          </a:p>
          <a:p>
            <a:r>
              <a:rPr lang="en-US" dirty="0"/>
              <a:t>Protests not to be identified as riots</a:t>
            </a:r>
          </a:p>
          <a:p>
            <a:r>
              <a:rPr lang="en-US" dirty="0"/>
              <a:t>Universal Suffrage</a:t>
            </a:r>
          </a:p>
        </p:txBody>
      </p:sp>
    </p:spTree>
    <p:extLst>
      <p:ext uri="{BB962C8B-B14F-4D97-AF65-F5344CB8AC3E}">
        <p14:creationId xmlns:p14="http://schemas.microsoft.com/office/powerpoint/2010/main" val="1519942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117</Words>
  <Application>Microsoft Macintosh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What’s the End Game in Hong Kong? </vt:lpstr>
      <vt:lpstr>PowerPoint Presentation</vt:lpstr>
      <vt:lpstr>PowerPoint Presentation</vt:lpstr>
      <vt:lpstr>PowerPoint Presentation</vt:lpstr>
      <vt:lpstr>Hong Kong Strengths Making it #1 on Economic Freedom Index: </vt:lpstr>
      <vt:lpstr>Hong Kong’s Weaknesses:</vt:lpstr>
      <vt:lpstr>Five Demands of Protesters: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the End Game in Hong Kong? </dc:title>
  <dc:creator>barry wood</dc:creator>
  <cp:lastModifiedBy>barry wood</cp:lastModifiedBy>
  <cp:revision>6</cp:revision>
  <dcterms:created xsi:type="dcterms:W3CDTF">2019-10-28T19:10:22Z</dcterms:created>
  <dcterms:modified xsi:type="dcterms:W3CDTF">2019-10-28T20:18:04Z</dcterms:modified>
</cp:coreProperties>
</file>